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3979" r:id="rId7"/>
    <p:sldMasterId id="2147483991" r:id="rId8"/>
    <p:sldMasterId id="2147484003" r:id="rId9"/>
    <p:sldMasterId id="2147484027" r:id="rId10"/>
  </p:sldMasterIdLst>
  <p:notesMasterIdLst>
    <p:notesMasterId r:id="rId18"/>
  </p:notesMasterIdLst>
  <p:sldIdLst>
    <p:sldId id="267" r:id="rId11"/>
    <p:sldId id="268" r:id="rId12"/>
    <p:sldId id="264" r:id="rId13"/>
    <p:sldId id="265" r:id="rId14"/>
    <p:sldId id="271" r:id="rId15"/>
    <p:sldId id="263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F1C708-8B81-42D9-BEA6-088DA3859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9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4B1C4-DBE0-40FE-AC08-0D081B050DF0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D43DE-3C22-4C0E-9B20-2623EB96E7B6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78217-0A72-4502-A012-07891CEC0C32}" type="slidenum">
              <a:rPr lang="en-US"/>
              <a:pPr/>
              <a:t>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806E2-6C49-4B17-84F6-0F1D3A919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C1926-E50F-43CE-B40D-227CEDDAC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574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0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61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61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48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28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17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7DF05-E0F6-4A1A-BF76-5164FE8BC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A4AFA-A036-48F7-A906-A6744CAEA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48A04-D846-4348-B496-64107C5A2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E9890-3520-4090-A230-628F4D61D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4E553-9FE8-42A4-8CC8-ABC4DCAC0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343DE-FCD2-4E17-8A4D-DB828B16E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D3E1F-1F44-46C9-B580-D2A1543E4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A1321-0B0E-4D08-9695-D2B84A2E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04BA4-3891-4598-A6BE-29952403A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0E778-E492-45CA-A5FF-82D541D3E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42C37-0179-4A19-B609-AEC497836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760F-7C1A-42B7-94D9-DFCD70220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F843B-0C83-4D87-A5EC-4AE8151BA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8302C1DC-2E44-4835-B296-AE83B174A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D7394-3A1A-4517-B2A5-9D0B76772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BA986-052A-4091-A92E-24BE3EF10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BDB42-4145-4C46-93DB-EFC85C387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6EDF9-415B-4F86-A601-039E31023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D5572-7698-4F0C-9342-1BF66C4DF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B0CF0-8A11-4ECA-90B9-1A813C710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EABCD-D4E4-49AB-BA60-53909D6DF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D17F8-7567-4ABE-850B-CBC218AFC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62B07-7294-4D1A-A0FA-B7517CEC6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38642-466B-40A9-9AE9-3C06E7E75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69502-91E1-45E5-92CB-23C0C9802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9BC844-D42B-42CC-8062-B81353BDB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FBFF0-21C8-472F-A0E9-4392F28A4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FD020-1D76-4C5D-91C4-5B8DB8F3C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41452-2E77-44B6-89C2-221818F74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17D2E-D658-4566-A7F1-E8018CFD0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562FA-D040-48B0-BE73-21AFBC2BC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B6FB4-8F3B-44EE-A49B-3B45BA186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83615-1433-4648-8BF7-1AF2492DC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2F38-C0B5-4C2F-9CA1-D203E94EE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ACB8C-0581-498F-A3BB-400019654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8D5A8-0CA6-4564-82BA-25A3A648B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02BBF-7D60-4D00-A0B4-73625594E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91C0C-1FBB-4356-B0B1-3E31CE92A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3FB9B-09E7-4EF4-BC97-4B9EFFDF5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191-D4CC-4FFE-9087-DB4EE9A52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A81C9-671A-42CD-96A3-85937B5F6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EF2AF-BCEF-4A87-9B4F-AD187D33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440D2-1F8C-4F02-87AA-07890BDDA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B318B-5737-4ED4-857F-E47AF1A8D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84B48-62B5-4B7C-B0C4-85DD9A88A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80727-61E6-4CE4-B813-C20132FDC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D6CE6-4DE9-4F7B-83BF-88E3139E6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48FC0-765F-457B-901C-391D43731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9249D-D90E-456D-A49C-09983D968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E5891F-A448-4FAD-A454-B0834E914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7B6EA-278E-4A65-AD12-72E6B3173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975EC-2865-4E60-935F-2C413F6F5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D9B80-EE86-43E3-AE41-8C3C37767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50234-C526-432B-AC19-9725E663F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94FAA-61DD-41EB-8AF9-29D0CE06C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08BB7-E978-4BDD-A9BA-E71E5C849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35E5F-F659-4DD7-8EA9-953598304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90D68-8CEE-4E2A-9E9E-700B5315B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82E50-7217-4E21-A9A9-B53BBB69F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231B1-F5B2-48E2-AE95-CB6C972A8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4D951-EAD6-4B63-97B0-1AC9F8AC4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5601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718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28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EE5C9-A631-4F9C-A49C-D7228EC09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796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814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689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175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101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273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48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419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4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1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AFABC-DFA4-4F17-B3FD-51BFCC01C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5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73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5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4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9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39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39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936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22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39C2B-A827-466D-88AE-9C9FD452C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91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63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5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283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3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754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20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7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0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D499B42F-A475-43D3-ACB9-4A2C688625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86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50B8FB7-2EEC-4D8B-A0C7-D13A305258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E13B797-A1A6-4E2C-B2B8-C82C0F8A30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2542AC-3CCD-4E04-A53E-B52C39D80BD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 pitchFamily="34" charset="0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 pitchFamily="34" charset="0"/>
                <a:ea typeface="Osaka" charset="-128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pitchFamily="34" charset="0"/>
                <a:ea typeface="Osaka" charset="-128"/>
              </a:defRPr>
            </a:lvl1pPr>
          </a:lstStyle>
          <a:p>
            <a:fld id="{EEF075EA-BBEC-4F4E-BDF4-E990A738A9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2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2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2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66AD3CA9-7BF6-4ABB-8EFC-B8739D8B7B1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9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MS Pゴシック"/>
              <a:cs typeface="MS Pゴシック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4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6000" b="1" dirty="0" err="1" smtClean="0">
                <a:latin typeface="Arial"/>
                <a:cs typeface="Arial"/>
              </a:rPr>
              <a:t>Paano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magbahagi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ng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iyong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patotoo</a:t>
            </a:r>
            <a:r>
              <a:rPr lang="en-US" sz="6000" b="1" dirty="0" smtClean="0">
                <a:latin typeface="Arial"/>
                <a:cs typeface="Arial"/>
              </a:rPr>
              <a:t>?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  <a:endParaRPr lang="en-US" sz="1800" b="1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33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Progreso</a:t>
            </a:r>
            <a:r>
              <a:rPr lang="en-US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ng</a:t>
            </a:r>
            <a:r>
              <a:rPr lang="en-US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Pagsasalita</a:t>
            </a:r>
            <a:endParaRPr lang="en-US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Panimula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minuto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Pansariling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Patotoo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(2-3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minuto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Mapanghikayat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na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talumpati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minuto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Sermon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ng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Mga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Sulat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minuto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Sermon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ng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Salaysayin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b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</a:b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(15 </a:t>
            </a:r>
            <a:r>
              <a:rPr lang="en-US" sz="32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minuto</a:t>
            </a:r>
            <a:r>
              <a:rPr lang="en-US" sz="32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)</a:t>
            </a:r>
            <a:endParaRPr lang="en-US" sz="32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832" y="5157192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109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rgbClr val="F9F9F9"/>
                </a:solidFill>
              </a:rPr>
              <a:t>Bakit</a:t>
            </a:r>
            <a:r>
              <a:rPr lang="en-US" sz="3600" b="1" dirty="0" smtClean="0">
                <a:solidFill>
                  <a:srgbClr val="F9F9F9"/>
                </a:solidFill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</a:rPr>
              <a:t>kailangang</a:t>
            </a:r>
            <a:r>
              <a:rPr lang="en-US" sz="3600" b="1" dirty="0" smtClean="0">
                <a:solidFill>
                  <a:srgbClr val="F9F9F9"/>
                </a:solidFill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</a:rPr>
              <a:t>ibahagi</a:t>
            </a:r>
            <a:r>
              <a:rPr lang="en-US" sz="3600" b="1" dirty="0" smtClean="0">
                <a:solidFill>
                  <a:srgbClr val="F9F9F9"/>
                </a:solidFill>
              </a:rPr>
              <a:t> </a:t>
            </a:r>
            <a:br>
              <a:rPr lang="en-US" sz="3600" b="1" dirty="0" smtClean="0">
                <a:solidFill>
                  <a:srgbClr val="F9F9F9"/>
                </a:solidFill>
              </a:rPr>
            </a:br>
            <a:r>
              <a:rPr lang="en-US" sz="3600" b="1" dirty="0" err="1" smtClean="0">
                <a:solidFill>
                  <a:srgbClr val="F9F9F9"/>
                </a:solidFill>
              </a:rPr>
              <a:t>ang</a:t>
            </a:r>
            <a:r>
              <a:rPr lang="en-US" sz="3600" b="1" dirty="0" smtClean="0">
                <a:solidFill>
                  <a:srgbClr val="F9F9F9"/>
                </a:solidFill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</a:rPr>
              <a:t>iyong</a:t>
            </a:r>
            <a:r>
              <a:rPr lang="en-US" sz="3600" b="1" dirty="0" smtClean="0">
                <a:solidFill>
                  <a:srgbClr val="F9F9F9"/>
                </a:solidFill>
              </a:rPr>
              <a:t> </a:t>
            </a:r>
            <a:r>
              <a:rPr lang="en-US" sz="3600" b="1" dirty="0" err="1" smtClean="0">
                <a:solidFill>
                  <a:srgbClr val="F9F9F9"/>
                </a:solidFill>
              </a:rPr>
              <a:t>patotoo</a:t>
            </a:r>
            <a:r>
              <a:rPr lang="en-US" sz="3600" b="1" dirty="0" smtClean="0">
                <a:solidFill>
                  <a:srgbClr val="F9F9F9"/>
                </a:solidFill>
              </a:rPr>
              <a:t>?</a:t>
            </a:r>
            <a:endParaRPr lang="en-US" sz="3200" dirty="0" smtClean="0">
              <a:solidFill>
                <a:srgbClr val="F9F9F9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9F9F9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-36512" y="1556792"/>
            <a:ext cx="904716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sz="2600" b="1" dirty="0" err="1">
                <a:latin typeface="Century Gothic" pitchFamily="34" charset="0"/>
                <a:ea typeface="Osaka" charset="-128"/>
              </a:rPr>
              <a:t>Madaling</a:t>
            </a:r>
            <a:r>
              <a:rPr lang="en-US" sz="2600" b="1" dirty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>
                <a:latin typeface="Century Gothic" pitchFamily="34" charset="0"/>
                <a:ea typeface="Osaka" charset="-128"/>
              </a:rPr>
              <a:t>makipag-usap</a:t>
            </a:r>
            <a:r>
              <a:rPr lang="en-US" sz="2600" b="1" dirty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>
                <a:latin typeface="Century Gothic" pitchFamily="34" charset="0"/>
                <a:ea typeface="Osaka" charset="-128"/>
              </a:rPr>
              <a:t>tungkol</a:t>
            </a:r>
            <a:r>
              <a:rPr lang="en-US" sz="2600" b="1" dirty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>
                <a:latin typeface="Century Gothic" pitchFamily="34" charset="0"/>
                <a:ea typeface="Osaka" charset="-128"/>
              </a:rPr>
              <a:t>sa</a:t>
            </a:r>
            <a:r>
              <a:rPr lang="en-US" sz="2600" b="1" dirty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>
                <a:latin typeface="Century Gothic" pitchFamily="34" charset="0"/>
                <a:ea typeface="Osaka" charset="-128"/>
              </a:rPr>
              <a:t>iyong</a:t>
            </a:r>
            <a:r>
              <a:rPr lang="en-US" sz="2600" b="1" dirty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>
                <a:latin typeface="Century Gothic" pitchFamily="34" charset="0"/>
                <a:ea typeface="Osaka" charset="-128"/>
              </a:rPr>
              <a:t>sarili</a:t>
            </a:r>
            <a:endParaRPr lang="en-US" sz="2600" b="1" dirty="0">
              <a:latin typeface="Century Gothic" pitchFamily="34" charset="0"/>
              <a:ea typeface="Osaka" charset="-128"/>
            </a:endParaRP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Ikaw</a:t>
            </a:r>
            <a:r>
              <a:rPr lang="en-US" sz="2600" b="1" dirty="0" smtClean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ang</a:t>
            </a:r>
            <a:r>
              <a:rPr lang="en-US" sz="2600" b="1" dirty="0" smtClean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eksperto</a:t>
            </a:r>
            <a:endParaRPr lang="en-US" sz="2600" b="1" dirty="0">
              <a:latin typeface="Century Gothic" pitchFamily="34" charset="0"/>
              <a:ea typeface="Osaka" charset="-128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sz="2600" b="1" dirty="0" err="1" smtClean="0"/>
              <a:t>Pagkakataong</a:t>
            </a:r>
            <a:r>
              <a:rPr lang="en-US" sz="2600" b="1" dirty="0" smtClean="0"/>
              <a:t> </a:t>
            </a:r>
            <a:r>
              <a:rPr lang="en-US" sz="2600" b="1" dirty="0" err="1"/>
              <a:t>ibahagi</a:t>
            </a:r>
            <a:r>
              <a:rPr lang="en-US" sz="2600" b="1" dirty="0"/>
              <a:t> </a:t>
            </a:r>
            <a:r>
              <a:rPr lang="en-US" sz="2600" b="1" dirty="0" err="1" smtClean="0"/>
              <a:t>ang</a:t>
            </a:r>
            <a:r>
              <a:rPr lang="en-US" sz="2600" b="1" dirty="0" smtClean="0"/>
              <a:t> </a:t>
            </a:r>
            <a:r>
              <a:rPr lang="en-US" sz="2600" b="1" dirty="0" err="1"/>
              <a:t>iyong</a:t>
            </a:r>
            <a:r>
              <a:rPr lang="en-US" sz="2600" b="1" dirty="0"/>
              <a:t> </a:t>
            </a:r>
            <a:r>
              <a:rPr lang="en-US" sz="2600" b="1" dirty="0" err="1" smtClean="0"/>
              <a:t>natutunan</a:t>
            </a:r>
            <a:endParaRPr lang="en-US" sz="2600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2600" b="1" dirty="0" err="1" smtClean="0"/>
              <a:t>Nais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marinig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mga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iyong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kuwento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tungkol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iyong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sarili</a:t>
            </a:r>
            <a:endParaRPr lang="en-US" sz="2600" b="1" dirty="0"/>
          </a:p>
          <a:p>
            <a:pPr marL="179388" indent="-179388">
              <a:buFont typeface="Arial" pitchFamily="34" charset="0"/>
              <a:buChar char="•"/>
            </a:pPr>
            <a:r>
              <a:rPr lang="en-US" sz="2600" b="1" dirty="0" err="1" smtClean="0"/>
              <a:t>Nakakatulong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iyong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pagkakakilala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Diyos</a:t>
            </a:r>
            <a:endParaRPr lang="en-US" sz="2600" b="1" dirty="0"/>
          </a:p>
          <a:p>
            <a:pPr marL="179388" indent="-179388">
              <a:buFont typeface="Arial" pitchFamily="34" charset="0"/>
              <a:buChar char="•"/>
            </a:pPr>
            <a:r>
              <a:rPr lang="en-US" sz="2600" b="1" dirty="0" err="1" smtClean="0"/>
              <a:t>Nakakatulong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upang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makita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mga</a:t>
            </a:r>
            <a:r>
              <a:rPr lang="en-US" sz="2600" b="1" dirty="0" smtClean="0"/>
              <a:t> </a:t>
            </a:r>
            <a:br>
              <a:rPr lang="en-US" sz="2600" b="1" dirty="0" smtClean="0"/>
            </a:br>
            <a:r>
              <a:rPr lang="en-US" sz="2600" b="1" dirty="0" err="1" smtClean="0"/>
              <a:t>ginawa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Diyos</a:t>
            </a:r>
            <a:endParaRPr lang="en-US" sz="2600" b="1" dirty="0" smtClean="0"/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Pagkakataon</a:t>
            </a:r>
            <a:r>
              <a:rPr lang="en-US" sz="2600" b="1" dirty="0" smtClean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upang</a:t>
            </a:r>
            <a:r>
              <a:rPr lang="en-US" sz="2600" b="1" dirty="0" smtClean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magbahagi</a:t>
            </a:r>
            <a:r>
              <a:rPr lang="en-US" sz="2600" b="1" dirty="0" smtClean="0">
                <a:latin typeface="Century Gothic" pitchFamily="34" charset="0"/>
                <a:ea typeface="Osaka" charset="-128"/>
              </a:rPr>
              <a:t> </a:t>
            </a: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ng</a:t>
            </a:r>
            <a:r>
              <a:rPr lang="en-US" sz="2600" b="1" dirty="0" smtClean="0">
                <a:latin typeface="Century Gothic" pitchFamily="34" charset="0"/>
                <a:ea typeface="Osaka" charset="-128"/>
              </a:rPr>
              <a:t> </a:t>
            </a:r>
            <a:br>
              <a:rPr lang="en-US" sz="2600" b="1" dirty="0" smtClean="0">
                <a:latin typeface="Century Gothic" pitchFamily="34" charset="0"/>
                <a:ea typeface="Osaka" charset="-128"/>
              </a:rPr>
            </a:br>
            <a:r>
              <a:rPr lang="en-US" sz="2600" b="1" dirty="0" err="1" smtClean="0">
                <a:latin typeface="Century Gothic" pitchFamily="34" charset="0"/>
                <a:ea typeface="Osaka" charset="-128"/>
              </a:rPr>
              <a:t>ebanghelyo</a:t>
            </a:r>
            <a:endParaRPr lang="en-US" sz="2600" b="1" dirty="0" smtClean="0">
              <a:latin typeface="Century Gothic" pitchFamily="34" charset="0"/>
              <a:ea typeface="Osaka" charset="-128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sz="2600" b="1" dirty="0" err="1" smtClean="0"/>
              <a:t>Nakakatulong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pag-ugnay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kapwa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iyo</a:t>
            </a:r>
            <a:endParaRPr lang="en-US" sz="2600" b="1" dirty="0"/>
          </a:p>
          <a:p>
            <a:pPr marL="179388" indent="-179388">
              <a:buFont typeface="Arial" pitchFamily="34" charset="0"/>
              <a:buChar char="•"/>
            </a:pPr>
            <a:r>
              <a:rPr lang="en-US" sz="2600" b="1" dirty="0" smtClean="0"/>
              <a:t>Hindi </a:t>
            </a:r>
            <a:r>
              <a:rPr lang="en-US" sz="2600" b="1" dirty="0" err="1" smtClean="0"/>
              <a:t>maisalangsang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iba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iyong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kuwento</a:t>
            </a:r>
            <a:endParaRPr lang="en-US" sz="2600" b="1" dirty="0">
              <a:latin typeface="Century Gothic" pitchFamily="34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Direksiyon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ng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Patotoo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3709670" cy="144655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Bago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Magbalik-loob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FFFFFF"/>
                </a:solidFill>
              </a:rPr>
              <a:t>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iyong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pag-iisip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FFFFFF"/>
                </a:solidFill>
              </a:rPr>
              <a:t>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iyong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gawain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FFFFFF"/>
                </a:solidFill>
              </a:rPr>
              <a:t>Kailangang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maging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tiyak</a:t>
            </a:r>
            <a:r>
              <a:rPr lang="en-US" sz="2200" b="1" dirty="0" smtClean="0">
                <a:solidFill>
                  <a:srgbClr val="FFFFFF"/>
                </a:solidFill>
              </a:rPr>
              <a:t>!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83768" y="3134578"/>
            <a:ext cx="4326826" cy="1446550"/>
          </a:xfrm>
          <a:prstGeom prst="rect">
            <a:avLst/>
          </a:prstGeom>
          <a:solidFill>
            <a:srgbClr val="F8FF3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u="sng" dirty="0" err="1" smtClean="0">
                <a:solidFill>
                  <a:srgbClr val="FF0000"/>
                </a:solidFill>
              </a:rPr>
              <a:t>Pagbabalik-loob</a:t>
            </a:r>
            <a:r>
              <a:rPr lang="en-US" sz="2200" b="1" u="sng" dirty="0" smtClean="0">
                <a:solidFill>
                  <a:srgbClr val="FF0000"/>
                </a:solidFill>
              </a:rPr>
              <a:t>: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000000"/>
                </a:solidFill>
              </a:rPr>
              <a:t>Ibahagi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ang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kaganapan</a:t>
            </a:r>
            <a:endParaRPr lang="en-US" sz="22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000000"/>
                </a:solidFill>
              </a:rPr>
              <a:t>Ano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ang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iyong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pinaniniwalaan</a:t>
            </a:r>
            <a:endParaRPr lang="en-US" sz="22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200" b="1" dirty="0" err="1" smtClean="0">
                <a:solidFill>
                  <a:srgbClr val="000000"/>
                </a:solidFill>
              </a:rPr>
              <a:t>Kailangang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maging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tiyak</a:t>
            </a:r>
            <a:r>
              <a:rPr lang="en-US" sz="2200" b="1" dirty="0" smtClean="0">
                <a:solidFill>
                  <a:srgbClr val="000000"/>
                </a:solidFill>
              </a:rPr>
              <a:t>!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48064" y="1571308"/>
            <a:ext cx="3960440" cy="1785104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Pagkatapos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pagbabalik-loob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2200" b="1" dirty="0" err="1" smtClean="0"/>
              <a:t>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iyong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pag-iisip</a:t>
            </a:r>
            <a:endParaRPr lang="en-US" sz="2200" b="1" dirty="0"/>
          </a:p>
          <a:p>
            <a:pPr>
              <a:buFontTx/>
              <a:buChar char="•"/>
            </a:pPr>
            <a:r>
              <a:rPr lang="en-US" sz="2200" b="1" dirty="0" err="1" smtClean="0"/>
              <a:t>Mga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pagbabago</a:t>
            </a:r>
            <a:endParaRPr lang="en-US" sz="2200" b="1" dirty="0"/>
          </a:p>
          <a:p>
            <a:pPr>
              <a:buFontTx/>
              <a:buChar char="•"/>
            </a:pPr>
            <a:r>
              <a:rPr lang="en-US" sz="2200" b="1" dirty="0" err="1" smtClean="0"/>
              <a:t>Kailangang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maging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tiyak</a:t>
            </a:r>
            <a:r>
              <a:rPr lang="en-US" sz="2200" b="1" dirty="0" smtClean="0"/>
              <a:t>!</a:t>
            </a:r>
            <a:endParaRPr lang="en-US" sz="2200" b="1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55976" y="4780309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err="1"/>
              <a:t>Panatilihing</a:t>
            </a:r>
            <a:r>
              <a:rPr lang="en-US" dirty="0"/>
              <a:t> </a:t>
            </a:r>
            <a:r>
              <a:rPr lang="en-US" dirty="0" err="1"/>
              <a:t>pareho</a:t>
            </a:r>
            <a:r>
              <a:rPr lang="en-US" dirty="0"/>
              <a:t> </a:t>
            </a:r>
            <a:r>
              <a:rPr lang="en-US" dirty="0" err="1"/>
              <a:t>ang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bawat</a:t>
            </a:r>
            <a:r>
              <a:rPr lang="en-US" dirty="0"/>
              <a:t> </a:t>
            </a:r>
            <a:r>
              <a:rPr lang="en-US" dirty="0" err="1"/>
              <a:t>bahagi</a:t>
            </a:r>
            <a:r>
              <a:rPr lang="en-US" dirty="0"/>
              <a:t> </a:t>
            </a:r>
            <a:r>
              <a:rPr lang="en-US" dirty="0" err="1"/>
              <a:t>ng</a:t>
            </a:r>
            <a:r>
              <a:rPr lang="en-US" dirty="0"/>
              <a:t> </a:t>
            </a:r>
            <a:r>
              <a:rPr lang="en-US" dirty="0" err="1"/>
              <a:t>patotoo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8914536">
            <a:off x="1339124" y="3800261"/>
            <a:ext cx="990600" cy="838200"/>
          </a:xfrm>
          <a:custGeom>
            <a:avLst/>
            <a:gdLst>
              <a:gd name="T0" fmla="*/ 1562603305 w 21600"/>
              <a:gd name="T1" fmla="*/ 0 h 21600"/>
              <a:gd name="T2" fmla="*/ 0 w 21600"/>
              <a:gd name="T3" fmla="*/ 631110583 h 21600"/>
              <a:gd name="T4" fmla="*/ 1562603305 w 21600"/>
              <a:gd name="T5" fmla="*/ 1262221204 h 21600"/>
              <a:gd name="T6" fmla="*/ 2083471057 w 21600"/>
              <a:gd name="T7" fmla="*/ 63111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18914536">
            <a:off x="3931412" y="2072069"/>
            <a:ext cx="990600" cy="838200"/>
          </a:xfrm>
          <a:custGeom>
            <a:avLst/>
            <a:gdLst>
              <a:gd name="T0" fmla="*/ 1562603305 w 21600"/>
              <a:gd name="T1" fmla="*/ 0 h 21600"/>
              <a:gd name="T2" fmla="*/ 0 w 21600"/>
              <a:gd name="T3" fmla="*/ 631110583 h 21600"/>
              <a:gd name="T4" fmla="*/ 1562603305 w 21600"/>
              <a:gd name="T5" fmla="*/ 1262221204 h 21600"/>
              <a:gd name="T6" fmla="*/ 2083471057 w 21600"/>
              <a:gd name="T7" fmla="*/ 63111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Aking</a:t>
            </a:r>
            <a:r>
              <a:rPr lang="en-US" sz="5400" b="1" dirty="0" smtClean="0">
                <a:latin typeface="Arial" charset="0"/>
                <a:cs typeface="Arial" charset="0"/>
              </a:rPr>
              <a:t> </a:t>
            </a:r>
            <a:r>
              <a:rPr lang="en-US" sz="5400" b="1" dirty="0" err="1" smtClean="0">
                <a:latin typeface="Arial" charset="0"/>
                <a:cs typeface="Arial" charset="0"/>
              </a:rPr>
              <a:t>Patotoo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44655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Bago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Magbalik-loob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Magandang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gawain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Kumpiyansa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katiyakan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743200"/>
            <a:ext cx="3706812" cy="193899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 dirty="0" err="1" smtClean="0">
                <a:solidFill>
                  <a:srgbClr val="000000"/>
                </a:solidFill>
              </a:rPr>
              <a:t>Pagbabalik-loob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Pagtitipon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kabataan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 Si </a:t>
            </a:r>
            <a:r>
              <a:rPr lang="en-US" sz="2000" b="1" dirty="0" err="1" smtClean="0">
                <a:solidFill>
                  <a:srgbClr val="000000"/>
                </a:solidFill>
              </a:rPr>
              <a:t>Hesus</a:t>
            </a:r>
            <a:r>
              <a:rPr lang="en-US" sz="2000" b="1" dirty="0" smtClean="0">
                <a:solidFill>
                  <a:srgbClr val="000000"/>
                </a:solidFill>
              </a:rPr>
              <a:t> ay </a:t>
            </a:r>
            <a:r>
              <a:rPr lang="en-US" sz="2000" b="1" dirty="0" err="1" smtClean="0">
                <a:solidFill>
                  <a:srgbClr val="000000"/>
                </a:solidFill>
              </a:rPr>
              <a:t>pinagkaloob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atin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ng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Diyos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 “</a:t>
            </a:r>
            <a:r>
              <a:rPr lang="en-US" sz="2000" b="1" dirty="0" err="1" smtClean="0">
                <a:solidFill>
                  <a:srgbClr val="000000"/>
                </a:solidFill>
              </a:rPr>
              <a:t>Hininto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ang</a:t>
            </a:r>
            <a:r>
              <a:rPr lang="en-US" sz="2000" b="1" dirty="0" smtClean="0">
                <a:solidFill>
                  <a:srgbClr val="000000"/>
                </a:solidFill>
              </a:rPr>
              <a:t> ‘</a:t>
            </a:r>
            <a:r>
              <a:rPr lang="en-US" sz="2000" b="1" dirty="0" err="1" smtClean="0">
                <a:solidFill>
                  <a:srgbClr val="000000"/>
                </a:solidFill>
              </a:rPr>
              <a:t>pagkamit</a:t>
            </a:r>
            <a:r>
              <a:rPr lang="en-US" sz="2000" b="1" dirty="0" smtClean="0">
                <a:solidFill>
                  <a:srgbClr val="000000"/>
                </a:solidFill>
              </a:rPr>
              <a:t>’”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2123658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Pagkatapos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pagbabalik-loob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Kapayapaan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Pagmamahal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kapwa</a:t>
            </a: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944" y="4800600"/>
            <a:ext cx="4923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Panatilihing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pareho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8FF3E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temang</a:t>
            </a:r>
            <a:r>
              <a:rPr lang="en-US" sz="2800" b="1" dirty="0" smtClean="0">
                <a:solidFill>
                  <a:srgbClr val="F8FF3E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8FF3E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kasiguruhan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sa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bawat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bahagi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patotoo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</a:scheme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!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bg1">
                    <a:lumMod val="50000"/>
                  </a:schemeClr>
                </a:glo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19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59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0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1180</TotalTime>
  <Words>264</Words>
  <Application>Microsoft Macintosh PowerPoint</Application>
  <PresentationFormat>On-screen Show (4:3)</PresentationFormat>
  <Paragraphs>63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1_Default Design</vt:lpstr>
      <vt:lpstr>Blue Horizon</vt:lpstr>
      <vt:lpstr>Candybar</vt:lpstr>
      <vt:lpstr>Circuit</vt:lpstr>
      <vt:lpstr>Beach</vt:lpstr>
      <vt:lpstr>Calm</vt:lpstr>
      <vt:lpstr>Orbit</vt:lpstr>
      <vt:lpstr>1_Blue Horizon</vt:lpstr>
      <vt:lpstr>1_Candybar</vt:lpstr>
      <vt:lpstr>1_Calm</vt:lpstr>
      <vt:lpstr>Paano magbahagi ng iyong patotoo?</vt:lpstr>
      <vt:lpstr>Progreso ng Pagsasalita</vt:lpstr>
      <vt:lpstr>Bakit kailangang ibahagi  ang iyong patotoo?</vt:lpstr>
      <vt:lpstr>Direksiyon ng Patotoo</vt:lpstr>
      <vt:lpstr>Aking Patotoo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54</cp:revision>
  <dcterms:created xsi:type="dcterms:W3CDTF">2017-01-30T13:14:04Z</dcterms:created>
  <dcterms:modified xsi:type="dcterms:W3CDTF">2017-02-07T12:37:04Z</dcterms:modified>
</cp:coreProperties>
</file>